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1CA0-7F91-4CBC-8BD2-22C6F320D8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A78567-7375-4135-AD71-F16BADF5A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A8FD7-A672-4526-9065-B794D180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71D0D-896C-4ACA-A84E-B113156C7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5054A-CF48-4153-980B-0F60C0996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7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8C1B8-2256-4057-9905-B42FCE2B1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604E14-9AFC-44F0-B197-9CE5429C0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0D245-9028-4A8D-9028-E5B2D8B91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8F24B-7C2E-45CB-8555-DFB858765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6518C-A332-4CE1-9B3A-00DB9917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11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519EF4-F43C-43C4-A1A3-DF17BDFD3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ED39FB-FD49-48F3-B2EA-FCA8ECBC10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F4BBF-9E7B-4237-B056-28776FC36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3544A-E6FA-445B-A6FB-F666CA6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EA651-E4CA-4C6A-8AAD-85061D79A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42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7E333-ED1B-426D-9BF6-73BC403C8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532F7-ABC2-4357-A418-BDE7C73A9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D0F2D-6CCF-4AF9-9CBC-5D1841C42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FE2BD-2605-438B-B023-F30850C5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272B2-B7C3-4A7E-8B2A-B1D42F645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62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467EB-7BE4-4612-8F50-8097A9EFF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B923AB-6640-4E92-B656-099C4B6F4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345EF-84A2-4FC8-928A-EE8A68810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AF91B-2F7A-4FA6-B525-44B57DDF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779FE-D19A-4F51-8288-31A10CC9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00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7C756-97C6-48DA-9FE7-49AB9DB87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32B7F-C412-45D9-A77A-1B733BCCC2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6C6DD6-3D34-4943-9E67-0DE8066405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3DD5C-0B1C-44B5-898B-1DB768118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B99E6-9AC7-4BE3-A40D-1F69DB342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D176B-4A20-432B-A25B-2689A0AE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4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4D7C6-282E-428F-9958-3B79436B4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45ADF-F145-4701-B37D-86670E30C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658562-8202-4077-AF83-C83BD08A5B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3894F-FD6A-488C-BB94-EF0D67878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1E3ED-8C89-4202-9288-075E516D3D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27C8AF-8439-4C83-9AB7-D3E68B990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DAFA3E-E3DE-4C29-ACFE-5FBE8B2AE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66588-9916-4999-BFBB-61E5C3C9F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D1AF-30F2-42A8-8EE3-9546B620F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3B427F-C2EC-42FA-9139-79F10D807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31D26-00F3-4CBF-BE94-9E900AE75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0AEC69-18B5-4114-8C87-3FE9CE362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BC7824-164D-46E9-92A2-A9A893AE5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A3985F-9B2F-4AAF-9CD7-AC8A1BDA9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5F92D5-7135-4824-BFAA-2BBD3ECD5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22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61CF7-E31B-498F-BF64-59CB6A66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65E97-0890-4A09-A608-48CBBF5D5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4FB9B-FA5B-499B-911A-191A6504F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9D297-D5BA-4BF5-A555-52A14D72E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92087-6F39-47CC-822B-D4ACA1CBB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5FCF8-A223-426C-887D-A9C006C8F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34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4FBA5-CC3E-442E-BFFF-D7FDFE9BF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8C596E-0BBE-4B95-8C00-E5499540A0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4E5B83-0882-427D-A522-6B56C8853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66451-01E3-4B9E-8206-DF8F866B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5447E-8085-4823-A02D-8301AC9BF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E2658-7E03-4B51-9372-E66FADC1C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6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07650A-09E5-4C22-9ED7-769CB3D22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76AC7-2F47-43C0-B6B7-0CAA0087B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CD75D-45F3-4625-92C6-5F9A84B6E9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73A6C-C352-493D-9EF3-A113299804EE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540E0-727F-4FA3-8689-85FC99C2D4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4E628-85F6-47C1-B58D-CE2CDDFF7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80B2B-33E5-4E7D-997C-213D078D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3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56C72EE-999E-468D-A85E-FDE51DF4B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8" y="2676525"/>
            <a:ext cx="833437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922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Deirdre Junta</dc:creator>
  <cp:lastModifiedBy>Deirdre Junta</cp:lastModifiedBy>
  <cp:revision>1</cp:revision>
  <dcterms:created xsi:type="dcterms:W3CDTF">2021-05-07T20:35:51Z</dcterms:created>
  <dcterms:modified xsi:type="dcterms:W3CDTF">2021-05-07T20:37:29Z</dcterms:modified>
</cp:coreProperties>
</file>