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E8AD-57BC-FD47-DDD9-7E8A750AD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DA48D-E666-1EA9-4623-18E391E64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4EF33-C122-F6EA-AEAD-3EC6EF3A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0598-297E-237C-BF00-28F3C009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EE593-9736-3C44-5778-0B7DC77B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3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6B25-BF2C-9F3C-840B-0E4A1AD2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69525-0797-AFE9-AAF8-7FC866AD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83EF-FF43-CD53-9D81-0E194F65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BCFC-C0FA-E3D3-F595-6FFFE5B2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24C26-A289-2498-A6A9-86C0884C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22BAD-9B1D-C90A-6768-50ACD1EB3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A2863-278A-2D1E-1FAE-61BF088F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7F184-D5D0-BB25-24AA-0042B50A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43AA0-EF75-06F0-0664-FCA4396F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F820-AC32-525B-FA7B-80EA06B8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452C-1A4A-FCDB-08CD-45E8914C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E196-14F5-9FC5-D0F8-9D207B00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B06C-F48F-BE30-E42B-2A4AA673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32549-2453-5796-52D1-C0D3F1A5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B41B-E24E-D5F0-CB51-5CF5695A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0821-01A1-7FEF-4B16-210443BC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1B548-5CA3-0D28-6F3D-8C2B38BA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0850F-A389-13D4-1887-4E25FD97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F454-4137-2C2D-6422-A0C92A7F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5CF6-8648-DA68-D2FC-5BBA9966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5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6391-56DB-B077-8498-3FDD1532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43A3-8A61-D132-ABE2-71F98C61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74506-7DE0-D771-9ECA-CBF7B2D8D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C402D-C81A-38C7-4E72-B5DC10BA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EEC04-74C1-8928-1856-6E816A8E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9B626-7168-E28F-6889-67298FCD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2FCC-C5A2-BA4D-9014-88EB7C41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28F3B-D95D-FDC1-36C6-AE6F57DB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B8AB1-1AF5-CC1B-80D4-AB99EA623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9249E-2C30-6B58-9D22-7FCF25C77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A9912-85CF-ED17-857D-65769086C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D66B9-7041-8CA8-8C79-DC976E97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7B0F3-6CD2-CDFE-A66A-7BD70754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2716F1-3388-DA2E-111F-B3AD24CB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AFD5-08A6-2B1D-1DE3-986A5E97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F7FBC-36A2-E85A-A6D1-A3441C81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E7C46-3E4D-1C37-8288-B630009A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A362D-BF49-AEB0-0216-6B00E707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6E9E4-5E86-2FA9-2F00-49FB6DE9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6DDFE-0AF0-1F3F-7E02-D29902D1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82DB1-68FC-57F5-2C29-54759642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23F7-D30B-A872-DB86-33002F0D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9745-B404-C832-C907-9CE09FD8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065BC-4959-482A-F78C-4BBE01068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DF1D4-3085-54D9-80D2-F557ECF8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6FAEE-FA5A-0A3F-8BA6-F3A55DD4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87452-0809-D86D-19EB-0F8641C9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E4EB-9865-BD92-AB0B-64DD3652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3EC92-0D69-D18F-CEE4-8A84576B0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4A86F-48F0-2D6D-6E4F-76F5CD41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09E1D-E8EC-9A97-254F-01F91964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D120-7FEE-1B15-414E-EB73A79E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15D03-A230-6559-44CD-E12A084C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5D964-3DB5-101A-F8F8-768A5755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788F2-8262-C978-AF8B-27FDE2AA3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596E8-542E-B181-8F91-55D06115C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0624-91FC-4593-803A-4002F8FD59F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2372E-ECEB-0B2A-32D1-BA9F7A8C2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C26F-A5C3-BB50-B434-8A1E5EA5B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D940-FF9E-4D28-8702-249B4321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EB25D-477A-3805-311E-DBDC05F5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0"/>
            <a:ext cx="529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7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 Bailey</dc:creator>
  <cp:lastModifiedBy>Yolanda Bailey</cp:lastModifiedBy>
  <cp:revision>1</cp:revision>
  <dcterms:created xsi:type="dcterms:W3CDTF">2022-06-10T02:46:12Z</dcterms:created>
  <dcterms:modified xsi:type="dcterms:W3CDTF">2022-06-10T02:47:30Z</dcterms:modified>
</cp:coreProperties>
</file>